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s/slide2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84" r:id="rId1"/>
  </p:sldMasterIdLst>
  <p:sldIdLst>
    <p:sldId id="273" r:id="rId2"/>
    <p:sldId id="274" r:id="rId3"/>
    <p:sldId id="275" r:id="rId4"/>
    <p:sldId id="256" r:id="rId5"/>
    <p:sldId id="266" r:id="rId6"/>
    <p:sldId id="271" r:id="rId7"/>
    <p:sldId id="257" r:id="rId8"/>
    <p:sldId id="272" r:id="rId9"/>
    <p:sldId id="276" r:id="rId10"/>
    <p:sldId id="262" r:id="rId11"/>
    <p:sldId id="277" r:id="rId12"/>
    <p:sldId id="278" r:id="rId13"/>
    <p:sldId id="265" r:id="rId14"/>
    <p:sldId id="279" r:id="rId15"/>
    <p:sldId id="280" r:id="rId16"/>
    <p:sldId id="268" r:id="rId17"/>
    <p:sldId id="267" r:id="rId18"/>
    <p:sldId id="281" r:id="rId19"/>
    <p:sldId id="282" r:id="rId20"/>
    <p:sldId id="269" r:id="rId21"/>
    <p:sldId id="283" r:id="rId22"/>
    <p:sldId id="270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10000"/>
    <a:srgbClr val="CB00C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113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</a:lstStyle>
          <a:p>
            <a:fld id="{6D91C50E-B7AD-4233-8946-081470C81436}" type="datetimeFigureOut">
              <a:rPr lang="en-US" smtClean="0"/>
              <a:pPr/>
              <a:t>4/4/11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</a:lstStyle>
          <a:p>
            <a:fld id="{48C46459-94CC-4F00-942E-BD7CBB9C18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1C50E-B7AD-4233-8946-081470C81436}" type="datetimeFigureOut">
              <a:rPr lang="en-US" smtClean="0"/>
              <a:pPr/>
              <a:t>4/4/11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46459-94CC-4F00-942E-BD7CBB9C18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/>
          <a:p>
            <a:fld id="{6D91C50E-B7AD-4233-8946-081470C81436}" type="datetimeFigureOut">
              <a:rPr lang="en-US" smtClean="0"/>
              <a:pPr/>
              <a:t>4/4/11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8C46459-94CC-4F00-942E-BD7CBB9C18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1C50E-B7AD-4233-8946-081470C81436}" type="datetimeFigureOut">
              <a:rPr lang="en-US" smtClean="0"/>
              <a:pPr/>
              <a:t>4/4/11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46459-94CC-4F00-942E-BD7CBB9C18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91C50E-B7AD-4233-8946-081470C81436}" type="datetimeFigureOut">
              <a:rPr lang="en-US" smtClean="0"/>
              <a:pPr/>
              <a:t>4/4/11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/>
          <a:p>
            <a:fld id="{48C46459-94CC-4F00-942E-BD7CBB9C18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1C50E-B7AD-4233-8946-081470C81436}" type="datetimeFigureOut">
              <a:rPr lang="en-US" smtClean="0"/>
              <a:pPr/>
              <a:t>4/4/11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46459-94CC-4F00-942E-BD7CBB9C18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1C50E-B7AD-4233-8946-081470C81436}" type="datetimeFigureOut">
              <a:rPr lang="en-US" smtClean="0"/>
              <a:pPr/>
              <a:t>4/4/11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46459-94CC-4F00-942E-BD7CBB9C18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1C50E-B7AD-4233-8946-081470C81436}" type="datetimeFigureOut">
              <a:rPr lang="en-US" smtClean="0"/>
              <a:pPr/>
              <a:t>4/4/11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46459-94CC-4F00-942E-BD7CBB9C18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91C50E-B7AD-4233-8946-081470C81436}" type="datetimeFigureOut">
              <a:rPr lang="en-US" smtClean="0"/>
              <a:pPr/>
              <a:t>4/4/11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46459-94CC-4F00-942E-BD7CBB9C18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1C50E-B7AD-4233-8946-081470C81436}" type="datetimeFigureOut">
              <a:rPr lang="en-US" smtClean="0"/>
              <a:pPr/>
              <a:t>4/4/11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46459-94CC-4F00-942E-BD7CBB9C18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1C50E-B7AD-4233-8946-081470C81436}" type="datetimeFigureOut">
              <a:rPr lang="en-US" smtClean="0"/>
              <a:pPr/>
              <a:t>4/4/11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46459-94CC-4F00-942E-BD7CBB9C18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</a:lstStyle>
          <a:p>
            <a:fld id="{6D91C50E-B7AD-4233-8946-081470C81436}" type="datetimeFigureOut">
              <a:rPr lang="en-US" smtClean="0"/>
              <a:pPr/>
              <a:t>4/4/11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</a:lstStyle>
          <a:p>
            <a:fld id="{48C46459-94CC-4F00-942E-BD7CBB9C182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gi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gif"/><Relationship Id="rId3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7" Type="http://schemas.openxmlformats.org/officeDocument/2006/relationships/image" Target="../media/image18.png"/><Relationship Id="rId8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gi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gif"/><Relationship Id="rId3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5" Type="http://schemas.openxmlformats.org/officeDocument/2006/relationships/image" Target="../media/image26.png"/><Relationship Id="rId6" Type="http://schemas.openxmlformats.org/officeDocument/2006/relationships/image" Target="../media/image27.png"/><Relationship Id="rId7" Type="http://schemas.openxmlformats.org/officeDocument/2006/relationships/image" Target="../media/image28.png"/><Relationship Id="rId8" Type="http://schemas.openxmlformats.org/officeDocument/2006/relationships/image" Target="../media/image5.gif"/><Relationship Id="rId9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5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gi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gi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4" Type="http://schemas.openxmlformats.org/officeDocument/2006/relationships/image" Target="../media/image7.gif"/><Relationship Id="rId5" Type="http://schemas.openxmlformats.org/officeDocument/2006/relationships/image" Target="../media/image8.gif"/><Relationship Id="rId6" Type="http://schemas.openxmlformats.org/officeDocument/2006/relationships/image" Target="../media/image9.gif"/><Relationship Id="rId7" Type="http://schemas.openxmlformats.org/officeDocument/2006/relationships/image" Target="../media/image10.gif"/><Relationship Id="rId8" Type="http://schemas.openxmlformats.org/officeDocument/2006/relationships/image" Target="../media/image11.gi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4" Type="http://schemas.openxmlformats.org/officeDocument/2006/relationships/image" Target="../media/image7.gif"/><Relationship Id="rId5" Type="http://schemas.openxmlformats.org/officeDocument/2006/relationships/image" Target="../media/image8.gif"/><Relationship Id="rId6" Type="http://schemas.openxmlformats.org/officeDocument/2006/relationships/image" Target="../media/image9.gi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g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California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grayscl/>
          </a:blip>
          <a:stretch>
            <a:fillRect/>
          </a:stretch>
        </p:blipFill>
        <p:spPr>
          <a:xfrm>
            <a:off x="3048000" y="1447800"/>
            <a:ext cx="2641600" cy="3086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pan for gold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239000" cy="4846320"/>
          </a:xfrm>
        </p:spPr>
        <p:txBody>
          <a:bodyPr/>
          <a:lstStyle/>
          <a:p>
            <a:r>
              <a:rPr lang="en-US" dirty="0" smtClean="0">
                <a:solidFill>
                  <a:srgbClr val="8F6C00"/>
                </a:solidFill>
              </a:rPr>
              <a:t>First you find a river</a:t>
            </a:r>
          </a:p>
          <a:p>
            <a:r>
              <a:rPr lang="en-US" dirty="0" smtClean="0">
                <a:solidFill>
                  <a:srgbClr val="8F6C00"/>
                </a:solidFill>
              </a:rPr>
              <a:t>Then you fill the pan with soil and rocks from the river</a:t>
            </a:r>
          </a:p>
          <a:p>
            <a:r>
              <a:rPr lang="en-US" dirty="0" smtClean="0">
                <a:solidFill>
                  <a:srgbClr val="8F6C00"/>
                </a:solidFill>
              </a:rPr>
              <a:t>Lastly you swirl it around till you see any rocks that shine and you either have gold or fools gold  </a:t>
            </a:r>
            <a:endParaRPr lang="en-US" dirty="0">
              <a:solidFill>
                <a:srgbClr val="8F6C00"/>
              </a:solidFill>
            </a:endParaRPr>
          </a:p>
        </p:txBody>
      </p:sp>
      <p:pic>
        <p:nvPicPr>
          <p:cNvPr id="3074" name="Picture 2" descr="C:\Documents and Settings\LWiles47\Local Settings\Temporary Internet Files\Content.IE5\IN9MB98Q\MM900234696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20185" y="5943600"/>
            <a:ext cx="1023815" cy="914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pan for gold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8F6C00"/>
                </a:solidFill>
              </a:rPr>
              <a:t>The gold looks like this</a:t>
            </a:r>
            <a:endParaRPr lang="en-US" dirty="0">
              <a:solidFill>
                <a:srgbClr val="8F6C00"/>
              </a:solidFill>
            </a:endParaRPr>
          </a:p>
        </p:txBody>
      </p:sp>
      <p:pic>
        <p:nvPicPr>
          <p:cNvPr id="3074" name="Picture 2" descr="C:\Documents and Settings\LWiles47\Local Settings\Temporary Internet Files\Content.IE5\IN9MB98Q\MM900234696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20185" y="5943600"/>
            <a:ext cx="1023815" cy="914400"/>
          </a:xfrm>
          <a:prstGeom prst="rect">
            <a:avLst/>
          </a:prstGeom>
          <a:noFill/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9200" y="2033293"/>
            <a:ext cx="5562600" cy="37016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782" y="0"/>
            <a:ext cx="9155782" cy="685799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grayscl/>
          </a:blip>
          <a:stretch>
            <a:fillRect/>
          </a:stretch>
        </p:blipFill>
        <p:spPr>
          <a:xfrm>
            <a:off x="3200400" y="1295400"/>
            <a:ext cx="2641600" cy="3086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importance of gold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9" name="Picture 3" descr="C:\Documents and Settings\LWiles47\Local Settings\Temporary Internet Files\Content.IE5\BIJY25Z7\MM900234667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53400" y="4724400"/>
            <a:ext cx="990600" cy="1038225"/>
          </a:xfrm>
          <a:prstGeom prst="rect">
            <a:avLst/>
          </a:prstGeom>
          <a:noFill/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690436">
            <a:off x="90496" y="1865678"/>
            <a:ext cx="3505200" cy="23241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70029">
            <a:off x="5169511" y="1816713"/>
            <a:ext cx="2857500" cy="28575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95600" y="3276600"/>
            <a:ext cx="2844800" cy="28575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465269">
            <a:off x="514572" y="4227349"/>
            <a:ext cx="3289300" cy="24638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52800" y="1447800"/>
            <a:ext cx="1778000" cy="1778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20192640">
            <a:off x="5744582" y="4636780"/>
            <a:ext cx="1905000" cy="20755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importance of gold rush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8F6C00"/>
                </a:solidFill>
              </a:rPr>
              <a:t>The gold rush made people want to move west and with out it people might not have moved out there and there may not even be California.</a:t>
            </a:r>
            <a:endParaRPr lang="en-US" dirty="0">
              <a:solidFill>
                <a:srgbClr val="8F6C00"/>
              </a:solidFill>
            </a:endParaRPr>
          </a:p>
        </p:txBody>
      </p:sp>
      <p:pic>
        <p:nvPicPr>
          <p:cNvPr id="4099" name="Picture 3" descr="C:\Documents and Settings\LWiles47\Local Settings\Temporary Internet Files\Content.IE5\BIJY25Z7\MM900234667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53400" y="4724400"/>
            <a:ext cx="990600" cy="1038225"/>
          </a:xfrm>
          <a:prstGeom prst="rect">
            <a:avLst/>
          </a:prstGeom>
          <a:noFill/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0" y="3670300"/>
            <a:ext cx="2540000" cy="3187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782" y="0"/>
            <a:ext cx="9155782" cy="685799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grayscl/>
          </a:blip>
          <a:stretch>
            <a:fillRect/>
          </a:stretch>
        </p:blipFill>
        <p:spPr>
          <a:xfrm>
            <a:off x="3200400" y="1295400"/>
            <a:ext cx="2641600" cy="3086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happened?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146" name="Picture 2" descr="C:\Documents and Settings\LWiles47\Local Settings\Temporary Internet Files\Content.IE5\HWTO4M3R\MM900286766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53400" y="3581400"/>
            <a:ext cx="990600" cy="990600"/>
          </a:xfrm>
          <a:prstGeom prst="rect">
            <a:avLst/>
          </a:prstGeom>
          <a:noFill/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3657600"/>
            <a:ext cx="4603785" cy="320040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38546" y="0"/>
            <a:ext cx="4605454" cy="3200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804119">
            <a:off x="-212102" y="-385887"/>
            <a:ext cx="3810000" cy="4572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465190">
            <a:off x="-893526" y="3488809"/>
            <a:ext cx="4038762" cy="36986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615208">
            <a:off x="3303161" y="292279"/>
            <a:ext cx="3492500" cy="23241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612866">
            <a:off x="3126172" y="3149415"/>
            <a:ext cx="3042500" cy="201296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0860154">
            <a:off x="5101938" y="1465805"/>
            <a:ext cx="3289300" cy="24638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422213">
            <a:off x="5029200" y="4724400"/>
            <a:ext cx="2667000" cy="1828800"/>
          </a:xfrm>
          <a:prstGeom prst="rect">
            <a:avLst/>
          </a:prstGeom>
        </p:spPr>
      </p:pic>
      <p:pic>
        <p:nvPicPr>
          <p:cNvPr id="12" name="Picture 2" descr="C:\Documents and Settings\LWiles47\Local Settings\Temporary Internet Files\Content.IE5\HWTO4M3R\MM900286766[1]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153400" y="3657600"/>
            <a:ext cx="990600" cy="990600"/>
          </a:xfrm>
          <a:prstGeom prst="rect">
            <a:avLst/>
          </a:prstGeom>
          <a:noFill/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352800" y="5181600"/>
            <a:ext cx="1524000" cy="1511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2" name="Picture 2" descr="C:\Documents and Settings\LWiles47\Local Settings\Temporary Internet Files\Content.IE5\HWTO4M3R\MM900286766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53400" y="3657600"/>
            <a:ext cx="990600" cy="990600"/>
          </a:xfrm>
          <a:prstGeom prst="rect">
            <a:avLst/>
          </a:prstGeom>
          <a:noFill/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2800" y="5181600"/>
            <a:ext cx="1524000" cy="1511300"/>
          </a:xfrm>
          <a:prstGeom prst="rect">
            <a:avLst/>
          </a:prstGeom>
          <a:ln>
            <a:solidFill>
              <a:srgbClr val="010000"/>
            </a:solidFill>
          </a:ln>
          <a:effectLst>
            <a:glow rad="317500">
              <a:srgbClr val="FF0000">
                <a:alpha val="75000"/>
              </a:srgbClr>
            </a:glow>
          </a:effec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433032">
            <a:off x="457200" y="2438400"/>
            <a:ext cx="3657600" cy="22225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2" name="Picture 2" descr="C:\Documents and Settings\LWiles47\Local Settings\Temporary Internet Files\Content.IE5\HWTO4M3R\MM900286766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53400" y="3657600"/>
            <a:ext cx="990600" cy="990600"/>
          </a:xfrm>
          <a:prstGeom prst="rect">
            <a:avLst/>
          </a:prstGeom>
          <a:noFill/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2800" y="5181600"/>
            <a:ext cx="1524000" cy="1511300"/>
          </a:xfrm>
          <a:prstGeom prst="rect">
            <a:avLst/>
          </a:prstGeom>
          <a:ln>
            <a:solidFill>
              <a:srgbClr val="010000"/>
            </a:solidFill>
          </a:ln>
          <a:effectLst>
            <a:glow rad="317500">
              <a:srgbClr val="FF0000">
                <a:alpha val="75000"/>
              </a:srgbClr>
            </a:glow>
          </a:effec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433032">
            <a:off x="457200" y="2438400"/>
            <a:ext cx="3657600" cy="22225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989921">
            <a:off x="5120857" y="2072857"/>
            <a:ext cx="2857500" cy="285750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California </a:t>
            </a:r>
            <a:r>
              <a:rPr lang="en-US" dirty="0" err="1" smtClean="0"/>
              <a:t>Girlz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grayscl/>
          </a:blip>
          <a:stretch>
            <a:fillRect/>
          </a:stretch>
        </p:blipFill>
        <p:spPr>
          <a:xfrm>
            <a:off x="3048000" y="1447800"/>
            <a:ext cx="2641600" cy="30861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9990098">
            <a:off x="1171670" y="3163275"/>
            <a:ext cx="2603500" cy="3111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352800"/>
            <a:ext cx="7239000" cy="1143000"/>
          </a:xfrm>
        </p:spPr>
        <p:txBody>
          <a:bodyPr>
            <a:noAutofit/>
          </a:bodyPr>
          <a:lstStyle/>
          <a:p>
            <a:pPr algn="ctr"/>
            <a:r>
              <a:rPr lang="en-US" sz="8800" dirty="0" smtClean="0"/>
              <a:t>Theme “Expansion”</a:t>
            </a:r>
            <a:endParaRPr lang="en-US" sz="8800" dirty="0"/>
          </a:p>
        </p:txBody>
      </p:sp>
      <p:pic>
        <p:nvPicPr>
          <p:cNvPr id="7170" name="Picture 2" descr="C:\Documents and Settings\LWiles47\Local Settings\Temporary Internet Files\Content.IE5\BIJY25Z7\MM900236538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53400" y="6142567"/>
            <a:ext cx="990600" cy="7154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352800"/>
            <a:ext cx="7239000" cy="1143000"/>
          </a:xfrm>
        </p:spPr>
        <p:txBody>
          <a:bodyPr>
            <a:noAutofit/>
          </a:bodyPr>
          <a:lstStyle/>
          <a:p>
            <a:pPr algn="ctr"/>
            <a:r>
              <a:rPr lang="en-US" sz="8800" dirty="0" smtClean="0"/>
              <a:t>Theme “Expansion”</a:t>
            </a:r>
            <a:endParaRPr lang="en-US" sz="8800" dirty="0"/>
          </a:p>
        </p:txBody>
      </p:sp>
      <p:pic>
        <p:nvPicPr>
          <p:cNvPr id="7170" name="Picture 2" descr="C:\Documents and Settings\LWiles47\Local Settings\Temporary Internet Files\Content.IE5\BIJY25Z7\MM900236538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53400" y="6142567"/>
            <a:ext cx="990600" cy="715433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0" y="4419600"/>
            <a:ext cx="81534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8F6C00"/>
                </a:solidFill>
              </a:rPr>
              <a:t>My project the California Gold Rush relates to our theme of expansion </a:t>
            </a:r>
            <a:r>
              <a:rPr lang="en-US" sz="2800" dirty="0" smtClean="0">
                <a:solidFill>
                  <a:srgbClr val="8F6C00"/>
                </a:solidFill>
              </a:rPr>
              <a:t>because of </a:t>
            </a:r>
            <a:r>
              <a:rPr lang="en-US" sz="2800" dirty="0" smtClean="0">
                <a:solidFill>
                  <a:srgbClr val="8F6C00"/>
                </a:solidFill>
              </a:rPr>
              <a:t>the Gold Rush 300,000 people left there homes for California, so the people expanded out to California. </a:t>
            </a:r>
            <a:endParaRPr lang="en-US" sz="2800" dirty="0">
              <a:solidFill>
                <a:srgbClr val="8F6C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98638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California Gold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grayscl/>
          </a:blip>
          <a:stretch>
            <a:fillRect/>
          </a:stretch>
        </p:blipFill>
        <p:spPr>
          <a:xfrm>
            <a:off x="3048000" y="1447800"/>
            <a:ext cx="2641600" cy="30861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9990098">
            <a:off x="1171670" y="3163275"/>
            <a:ext cx="2603500" cy="3111500"/>
          </a:xfrm>
          <a:prstGeom prst="rect">
            <a:avLst/>
          </a:prstGeom>
        </p:spPr>
      </p:pic>
      <p:sp>
        <p:nvSpPr>
          <p:cNvPr id="6" name="Plus 5"/>
          <p:cNvSpPr/>
          <p:nvPr/>
        </p:nvSpPr>
        <p:spPr>
          <a:xfrm rot="3672949">
            <a:off x="323708" y="2999665"/>
            <a:ext cx="4233524" cy="3447774"/>
          </a:xfrm>
          <a:prstGeom prst="mathPlus">
            <a:avLst>
              <a:gd name="adj1" fmla="val 9662"/>
            </a:avLst>
          </a:prstGeom>
          <a:solidFill>
            <a:schemeClr val="accent6"/>
          </a:solidFill>
          <a:ln w="57150" cmpd="sng">
            <a:solidFill>
              <a:srgbClr val="CB00C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911692">
            <a:off x="5279274" y="3711657"/>
            <a:ext cx="3289300" cy="2463800"/>
          </a:xfrm>
          <a:prstGeom prst="rect">
            <a:avLst/>
          </a:prstGeom>
        </p:spPr>
      </p:pic>
      <p:sp>
        <p:nvSpPr>
          <p:cNvPr id="8" name="Donut 7"/>
          <p:cNvSpPr/>
          <p:nvPr/>
        </p:nvSpPr>
        <p:spPr>
          <a:xfrm>
            <a:off x="4876800" y="2819400"/>
            <a:ext cx="4114800" cy="4191000"/>
          </a:xfrm>
          <a:prstGeom prst="donut">
            <a:avLst>
              <a:gd name="adj" fmla="val 11158"/>
            </a:avLst>
          </a:prstGeom>
          <a:solidFill>
            <a:schemeClr val="accent3"/>
          </a:solidFill>
          <a:ln w="57150" cmpd="sng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endParaRPr lang="en-US" dirty="0" smtClean="0"/>
          </a:p>
        </p:txBody>
      </p:sp>
      <p:pic>
        <p:nvPicPr>
          <p:cNvPr id="1026" name="Picture 2" descr="C:\Documents and Settings\LWiles47\Local Settings\Temporary Internet Files\Content.IE5\HWTO4M3R\MM900286766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667000" cy="2549338"/>
          </a:xfrm>
          <a:prstGeom prst="rect">
            <a:avLst/>
          </a:prstGeom>
          <a:noFill/>
        </p:spPr>
      </p:pic>
      <p:pic>
        <p:nvPicPr>
          <p:cNvPr id="1027" name="Picture 3" descr="C:\Documents and Settings\LWiles47\Local Settings\Temporary Internet Files\Content.IE5\BIJY25Z7\MM900234667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191001"/>
            <a:ext cx="2667000" cy="2667000"/>
          </a:xfrm>
          <a:prstGeom prst="rect">
            <a:avLst/>
          </a:prstGeom>
          <a:noFill/>
        </p:spPr>
      </p:pic>
      <p:pic>
        <p:nvPicPr>
          <p:cNvPr id="1028" name="Picture 4" descr="C:\Documents and Settings\LWiles47\Local Settings\Temporary Internet Files\Content.IE5\IN9MB98Q\MM900162991[1]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5675" y="4922065"/>
            <a:ext cx="1838325" cy="1935935"/>
          </a:xfrm>
          <a:prstGeom prst="rect">
            <a:avLst/>
          </a:prstGeom>
          <a:noFill/>
        </p:spPr>
      </p:pic>
      <p:pic>
        <p:nvPicPr>
          <p:cNvPr id="1029" name="Picture 5" descr="C:\Documents and Settings\LWiles47\Local Settings\Temporary Internet Files\Content.IE5\X5YFGLJD\MM900356702[1]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91000" y="4962525"/>
            <a:ext cx="1895475" cy="1895475"/>
          </a:xfrm>
          <a:prstGeom prst="rect">
            <a:avLst/>
          </a:prstGeom>
          <a:noFill/>
        </p:spPr>
      </p:pic>
      <p:pic>
        <p:nvPicPr>
          <p:cNvPr id="1030" name="Picture 6" descr="C:\Documents and Settings\LWiles47\Local Settings\Temporary Internet Files\Content.IE5\IN9MB98Q\MM900234696[1]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39001" y="0"/>
            <a:ext cx="1905000" cy="1701412"/>
          </a:xfrm>
          <a:prstGeom prst="rect">
            <a:avLst/>
          </a:prstGeom>
          <a:noFill/>
        </p:spPr>
      </p:pic>
      <p:pic>
        <p:nvPicPr>
          <p:cNvPr id="1031" name="Picture 7" descr="C:\Documents and Settings\LWiles47\Local Settings\Temporary Internet Files\Content.IE5\BIJY25Z7\MM900236538[1]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666999" y="2133600"/>
            <a:ext cx="2558561" cy="1847850"/>
          </a:xfrm>
          <a:prstGeom prst="rect">
            <a:avLst/>
          </a:prstGeom>
          <a:noFill/>
        </p:spPr>
      </p:pic>
      <p:pic>
        <p:nvPicPr>
          <p:cNvPr id="1032" name="Picture 8" descr="C:\Documents and Settings\LWiles47\Local Settings\Temporary Internet Files\Content.IE5\HWTO4M3R\MM900284031[1]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19800" y="1981200"/>
            <a:ext cx="2343150" cy="182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California Gold Rush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endParaRPr lang="en-US" dirty="0" smtClean="0"/>
          </a:p>
          <a:p>
            <a:pPr algn="l"/>
            <a:r>
              <a:rPr lang="en-US" dirty="0" smtClean="0"/>
              <a:t>BY: Lauren Wiles</a:t>
            </a:r>
          </a:p>
        </p:txBody>
      </p:sp>
      <p:pic>
        <p:nvPicPr>
          <p:cNvPr id="1026" name="Picture 2" descr="C:\Documents and Settings\LWiles47\Local Settings\Temporary Internet Files\Content.IE5\HWTO4M3R\MM900286766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667000" cy="2549338"/>
          </a:xfrm>
          <a:prstGeom prst="rect">
            <a:avLst/>
          </a:prstGeom>
          <a:noFill/>
        </p:spPr>
      </p:pic>
      <p:pic>
        <p:nvPicPr>
          <p:cNvPr id="1027" name="Picture 3" descr="C:\Documents and Settings\LWiles47\Local Settings\Temporary Internet Files\Content.IE5\BIJY25Z7\MM900234667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191001"/>
            <a:ext cx="2667000" cy="2667000"/>
          </a:xfrm>
          <a:prstGeom prst="rect">
            <a:avLst/>
          </a:prstGeom>
          <a:noFill/>
        </p:spPr>
      </p:pic>
      <p:pic>
        <p:nvPicPr>
          <p:cNvPr id="1028" name="Picture 4" descr="C:\Documents and Settings\LWiles47\Local Settings\Temporary Internet Files\Content.IE5\IN9MB98Q\MM900162991[1]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5675" y="4922065"/>
            <a:ext cx="1838325" cy="1935935"/>
          </a:xfrm>
          <a:prstGeom prst="rect">
            <a:avLst/>
          </a:prstGeom>
          <a:noFill/>
        </p:spPr>
      </p:pic>
      <p:pic>
        <p:nvPicPr>
          <p:cNvPr id="1029" name="Picture 5" descr="C:\Documents and Settings\LWiles47\Local Settings\Temporary Internet Files\Content.IE5\X5YFGLJD\MM900356702[1]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91000" y="4962525"/>
            <a:ext cx="1895475" cy="1895475"/>
          </a:xfrm>
          <a:prstGeom prst="rect">
            <a:avLst/>
          </a:prstGeom>
          <a:noFill/>
        </p:spPr>
      </p:pic>
      <p:pic>
        <p:nvPicPr>
          <p:cNvPr id="1030" name="Picture 6" descr="C:\Documents and Settings\LWiles47\Local Settings\Temporary Internet Files\Content.IE5\IN9MB98Q\MM900234696[1]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39001" y="0"/>
            <a:ext cx="1905000" cy="17014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782" y="0"/>
            <a:ext cx="9155782" cy="685799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grayscl/>
          </a:blip>
          <a:stretch>
            <a:fillRect/>
          </a:stretch>
        </p:blipFill>
        <p:spPr>
          <a:xfrm>
            <a:off x="3200400" y="1295400"/>
            <a:ext cx="2641600" cy="3086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Objective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The student should be able to…</a:t>
            </a:r>
          </a:p>
          <a:p>
            <a:pPr algn="ctr">
              <a:buNone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State what made people want to go west.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050" name="Picture 2" descr="C:\Documents and Settings\LWiles47\Local Settings\Temporary Internet Files\Content.IE5\X5YFGLJD\MM900356702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53400" y="0"/>
            <a:ext cx="990600" cy="99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Answer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>
                <a:solidFill>
                  <a:srgbClr val="8F6C00"/>
                </a:solidFill>
              </a:rPr>
              <a:t>They moved west because of the gold found in California </a:t>
            </a:r>
            <a:endParaRPr lang="en-US" dirty="0">
              <a:solidFill>
                <a:srgbClr val="8F6C00"/>
              </a:solidFill>
            </a:endParaRPr>
          </a:p>
        </p:txBody>
      </p:sp>
      <p:pic>
        <p:nvPicPr>
          <p:cNvPr id="2050" name="Picture 2" descr="C:\Documents and Settings\LWiles47\Local Settings\Temporary Internet Files\Content.IE5\X5YFGLJD\MM900356702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53400" y="0"/>
            <a:ext cx="990600" cy="99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782" y="0"/>
            <a:ext cx="9155782" cy="685799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grayscl/>
          </a:blip>
          <a:stretch>
            <a:fillRect/>
          </a:stretch>
        </p:blipFill>
        <p:spPr>
          <a:xfrm>
            <a:off x="3200400" y="1295400"/>
            <a:ext cx="2641600" cy="3086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Custom 7">
      <a:dk1>
        <a:srgbClr val="FFFF00"/>
      </a:dk1>
      <a:lt1>
        <a:srgbClr val="FFC000"/>
      </a:lt1>
      <a:dk2>
        <a:srgbClr val="BF9000"/>
      </a:dk2>
      <a:lt2>
        <a:srgbClr val="FFD965"/>
      </a:lt2>
      <a:accent1>
        <a:srgbClr val="3D8DA9"/>
      </a:accent1>
      <a:accent2>
        <a:srgbClr val="00FF99"/>
      </a:accent2>
      <a:accent3>
        <a:srgbClr val="00FF00"/>
      </a:accent3>
      <a:accent4>
        <a:srgbClr val="FFFF00"/>
      </a:accent4>
      <a:accent5>
        <a:srgbClr val="FF6600"/>
      </a:accent5>
      <a:accent6>
        <a:srgbClr val="FF0066"/>
      </a:accent6>
      <a:hlink>
        <a:srgbClr val="932968"/>
      </a:hlink>
      <a:folHlink>
        <a:srgbClr val="3D8DA9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312</TotalTime>
  <Words>174</Words>
  <Application>Microsoft Macintosh PowerPoint</Application>
  <PresentationFormat>On-screen Show (4:3)</PresentationFormat>
  <Paragraphs>24</Paragraphs>
  <Slides>22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Opulent</vt:lpstr>
      <vt:lpstr>California </vt:lpstr>
      <vt:lpstr>California Girlz</vt:lpstr>
      <vt:lpstr>California Gold</vt:lpstr>
      <vt:lpstr>Slide 4</vt:lpstr>
      <vt:lpstr>The California Gold Rush</vt:lpstr>
      <vt:lpstr>Slide 6</vt:lpstr>
      <vt:lpstr>Objective</vt:lpstr>
      <vt:lpstr>Answer</vt:lpstr>
      <vt:lpstr>Slide 9</vt:lpstr>
      <vt:lpstr>How to pan for gold</vt:lpstr>
      <vt:lpstr>How to pan for gold</vt:lpstr>
      <vt:lpstr>Slide 12</vt:lpstr>
      <vt:lpstr>The importance of gold</vt:lpstr>
      <vt:lpstr>The importance of gold rush</vt:lpstr>
      <vt:lpstr>Slide 15</vt:lpstr>
      <vt:lpstr>What happened?</vt:lpstr>
      <vt:lpstr>Slide 17</vt:lpstr>
      <vt:lpstr>Slide 18</vt:lpstr>
      <vt:lpstr>Slide 19</vt:lpstr>
      <vt:lpstr>Theme “Expansion”</vt:lpstr>
      <vt:lpstr>Theme “Expansion”</vt:lpstr>
      <vt:lpstr>Slide 22</vt:lpstr>
    </vt:vector>
  </TitlesOfParts>
  <Company>Mount Lebanon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LWiles47</dc:creator>
  <cp:lastModifiedBy>Chris Wiles</cp:lastModifiedBy>
  <cp:revision>7</cp:revision>
  <dcterms:created xsi:type="dcterms:W3CDTF">2011-04-04T22:23:23Z</dcterms:created>
  <dcterms:modified xsi:type="dcterms:W3CDTF">2011-04-04T23:17:35Z</dcterms:modified>
</cp:coreProperties>
</file>